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21383625" cy="3027521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36" d="100"/>
          <a:sy n="36" d="100"/>
        </p:scale>
        <p:origin x="186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2"/>
            </a:lvl1pPr>
            <a:lvl2pPr marL="1069162" indent="0" algn="ctr">
              <a:buNone/>
              <a:defRPr sz="4677"/>
            </a:lvl2pPr>
            <a:lvl3pPr marL="2138324" indent="0" algn="ctr">
              <a:buNone/>
              <a:defRPr sz="4209"/>
            </a:lvl3pPr>
            <a:lvl4pPr marL="3207487" indent="0" algn="ctr">
              <a:buNone/>
              <a:defRPr sz="3742"/>
            </a:lvl4pPr>
            <a:lvl5pPr marL="4276649" indent="0" algn="ctr">
              <a:buNone/>
              <a:defRPr sz="3742"/>
            </a:lvl5pPr>
            <a:lvl6pPr marL="5345811" indent="0" algn="ctr">
              <a:buNone/>
              <a:defRPr sz="3742"/>
            </a:lvl6pPr>
            <a:lvl7pPr marL="6414973" indent="0" algn="ctr">
              <a:buNone/>
              <a:defRPr sz="3742"/>
            </a:lvl7pPr>
            <a:lvl8pPr marL="7484135" indent="0" algn="ctr">
              <a:buNone/>
              <a:defRPr sz="3742"/>
            </a:lvl8pPr>
            <a:lvl9pPr marL="8553298" indent="0" algn="ctr">
              <a:buNone/>
              <a:defRPr sz="3742"/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6176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402413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27616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506788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1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2">
                <a:solidFill>
                  <a:schemeClr val="tx1"/>
                </a:solidFill>
              </a:defRPr>
            </a:lvl1pPr>
            <a:lvl2pPr marL="1069162" indent="0">
              <a:buNone/>
              <a:defRPr sz="4677">
                <a:solidFill>
                  <a:schemeClr val="tx1">
                    <a:tint val="75000"/>
                  </a:schemeClr>
                </a:solidFill>
              </a:defRPr>
            </a:lvl2pPr>
            <a:lvl3pPr marL="2138324" indent="0">
              <a:buNone/>
              <a:defRPr sz="4209">
                <a:solidFill>
                  <a:schemeClr val="tx1">
                    <a:tint val="75000"/>
                  </a:schemeClr>
                </a:solidFill>
              </a:defRPr>
            </a:lvl3pPr>
            <a:lvl4pPr marL="3207487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4pPr>
            <a:lvl5pPr marL="4276649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5pPr>
            <a:lvl6pPr marL="5345811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6pPr>
            <a:lvl7pPr marL="6414973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7pPr>
            <a:lvl8pPr marL="7484135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8pPr>
            <a:lvl9pPr marL="8553298" indent="0">
              <a:buNone/>
              <a:defRPr sz="374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09521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873368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2" b="1"/>
            </a:lvl1pPr>
            <a:lvl2pPr marL="1069162" indent="0">
              <a:buNone/>
              <a:defRPr sz="4677" b="1"/>
            </a:lvl2pPr>
            <a:lvl3pPr marL="2138324" indent="0">
              <a:buNone/>
              <a:defRPr sz="4209" b="1"/>
            </a:lvl3pPr>
            <a:lvl4pPr marL="3207487" indent="0">
              <a:buNone/>
              <a:defRPr sz="3742" b="1"/>
            </a:lvl4pPr>
            <a:lvl5pPr marL="4276649" indent="0">
              <a:buNone/>
              <a:defRPr sz="3742" b="1"/>
            </a:lvl5pPr>
            <a:lvl6pPr marL="5345811" indent="0">
              <a:buNone/>
              <a:defRPr sz="3742" b="1"/>
            </a:lvl6pPr>
            <a:lvl7pPr marL="6414973" indent="0">
              <a:buNone/>
              <a:defRPr sz="3742" b="1"/>
            </a:lvl7pPr>
            <a:lvl8pPr marL="7484135" indent="0">
              <a:buNone/>
              <a:defRPr sz="3742" b="1"/>
            </a:lvl8pPr>
            <a:lvl9pPr marL="8553298" indent="0">
              <a:buNone/>
              <a:defRPr sz="3742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759659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2068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207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3"/>
            </a:lvl1pPr>
            <a:lvl2pPr>
              <a:defRPr sz="6548"/>
            </a:lvl2pPr>
            <a:lvl3pPr>
              <a:defRPr sz="5612"/>
            </a:lvl3pPr>
            <a:lvl4pPr>
              <a:defRPr sz="4677"/>
            </a:lvl4pPr>
            <a:lvl5pPr>
              <a:defRPr sz="4677"/>
            </a:lvl5pPr>
            <a:lvl6pPr>
              <a:defRPr sz="4677"/>
            </a:lvl6pPr>
            <a:lvl7pPr>
              <a:defRPr sz="4677"/>
            </a:lvl7pPr>
            <a:lvl8pPr>
              <a:defRPr sz="4677"/>
            </a:lvl8pPr>
            <a:lvl9pPr>
              <a:defRPr sz="4677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982785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3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3"/>
            </a:lvl1pPr>
            <a:lvl2pPr marL="1069162" indent="0">
              <a:buNone/>
              <a:defRPr sz="6548"/>
            </a:lvl2pPr>
            <a:lvl3pPr marL="2138324" indent="0">
              <a:buNone/>
              <a:defRPr sz="5612"/>
            </a:lvl3pPr>
            <a:lvl4pPr marL="3207487" indent="0">
              <a:buNone/>
              <a:defRPr sz="4677"/>
            </a:lvl4pPr>
            <a:lvl5pPr marL="4276649" indent="0">
              <a:buNone/>
              <a:defRPr sz="4677"/>
            </a:lvl5pPr>
            <a:lvl6pPr marL="5345811" indent="0">
              <a:buNone/>
              <a:defRPr sz="4677"/>
            </a:lvl6pPr>
            <a:lvl7pPr marL="6414973" indent="0">
              <a:buNone/>
              <a:defRPr sz="4677"/>
            </a:lvl7pPr>
            <a:lvl8pPr marL="7484135" indent="0">
              <a:buNone/>
              <a:defRPr sz="4677"/>
            </a:lvl8pPr>
            <a:lvl9pPr marL="8553298" indent="0">
              <a:buNone/>
              <a:defRPr sz="4677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2"/>
            </a:lvl1pPr>
            <a:lvl2pPr marL="1069162" indent="0">
              <a:buNone/>
              <a:defRPr sz="3274"/>
            </a:lvl2pPr>
            <a:lvl3pPr marL="2138324" indent="0">
              <a:buNone/>
              <a:defRPr sz="2806"/>
            </a:lvl3pPr>
            <a:lvl4pPr marL="3207487" indent="0">
              <a:buNone/>
              <a:defRPr sz="2339"/>
            </a:lvl4pPr>
            <a:lvl5pPr marL="4276649" indent="0">
              <a:buNone/>
              <a:defRPr sz="2339"/>
            </a:lvl5pPr>
            <a:lvl6pPr marL="5345811" indent="0">
              <a:buNone/>
              <a:defRPr sz="2339"/>
            </a:lvl6pPr>
            <a:lvl7pPr marL="6414973" indent="0">
              <a:buNone/>
              <a:defRPr sz="2339"/>
            </a:lvl7pPr>
            <a:lvl8pPr marL="7484135" indent="0">
              <a:buNone/>
              <a:defRPr sz="2339"/>
            </a:lvl8pPr>
            <a:lvl9pPr marL="8553298" indent="0">
              <a:buNone/>
              <a:defRPr sz="2339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514820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A892F8-3C88-4393-AA4F-0E09BA8DCECA}" type="datetimeFigureOut">
              <a:rPr lang="it-IT" smtClean="0"/>
              <a:t>27/08/2025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6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AE768-D4FF-4D5A-8C0D-FF935157CB8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584812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138324" rtl="0" eaLnBrk="1" latinLnBrk="0" hangingPunct="1">
        <a:lnSpc>
          <a:spcPct val="90000"/>
        </a:lnSpc>
        <a:spcBef>
          <a:spcPct val="0"/>
        </a:spcBef>
        <a:buNone/>
        <a:defRPr sz="10289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581" indent="-534581" algn="l" defTabSz="2138324" rtl="0" eaLnBrk="1" latinLnBrk="0" hangingPunct="1">
        <a:lnSpc>
          <a:spcPct val="90000"/>
        </a:lnSpc>
        <a:spcBef>
          <a:spcPts val="2339"/>
        </a:spcBef>
        <a:buFont typeface="Arial" panose="020B0604020202020204" pitchFamily="34" charset="0"/>
        <a:buChar char="•"/>
        <a:defRPr sz="6548" kern="1200">
          <a:solidFill>
            <a:schemeClr val="tx1"/>
          </a:solidFill>
          <a:latin typeface="+mn-lt"/>
          <a:ea typeface="+mn-ea"/>
          <a:cs typeface="+mn-cs"/>
        </a:defRPr>
      </a:lvl1pPr>
      <a:lvl2pPr marL="1603743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5612" kern="1200">
          <a:solidFill>
            <a:schemeClr val="tx1"/>
          </a:solidFill>
          <a:latin typeface="+mn-lt"/>
          <a:ea typeface="+mn-ea"/>
          <a:cs typeface="+mn-cs"/>
        </a:defRPr>
      </a:lvl2pPr>
      <a:lvl3pPr marL="2672906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677" kern="1200">
          <a:solidFill>
            <a:schemeClr val="tx1"/>
          </a:solidFill>
          <a:latin typeface="+mn-lt"/>
          <a:ea typeface="+mn-ea"/>
          <a:cs typeface="+mn-cs"/>
        </a:defRPr>
      </a:lvl3pPr>
      <a:lvl4pPr marL="3742068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811230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880392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949554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8018717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9087879" indent="-534581" algn="l" defTabSz="2138324" rtl="0" eaLnBrk="1" latinLnBrk="0" hangingPunct="1">
        <a:lnSpc>
          <a:spcPct val="90000"/>
        </a:lnSpc>
        <a:spcBef>
          <a:spcPts val="1169"/>
        </a:spcBef>
        <a:buFont typeface="Arial" panose="020B0604020202020204" pitchFamily="34" charset="0"/>
        <a:buChar char="•"/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1pPr>
      <a:lvl2pPr marL="1069162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2pPr>
      <a:lvl3pPr marL="2138324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3pPr>
      <a:lvl4pPr marL="3207487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4pPr>
      <a:lvl5pPr marL="4276649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5pPr>
      <a:lvl6pPr marL="5345811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6pPr>
      <a:lvl7pPr marL="6414973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7pPr>
      <a:lvl8pPr marL="7484135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8pPr>
      <a:lvl9pPr marL="8553298" algn="l" defTabSz="2138324" rtl="0" eaLnBrk="1" latinLnBrk="0" hangingPunct="1">
        <a:defRPr sz="420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CCB75593-D247-7174-DD71-107F0745F6F6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01970"/>
            <a:ext cx="21324665" cy="1325596"/>
          </a:xfrm>
          <a:prstGeom prst="rect">
            <a:avLst/>
          </a:prstGeom>
        </p:spPr>
        <p:txBody>
          <a:bodyPr vert="horz" lIns="255927" tIns="127963" rIns="255927" bIns="127963" rtlCol="0" anchor="ctr">
            <a:noAutofit/>
          </a:bodyPr>
          <a:lstStyle>
            <a:lvl1pPr algn="l" defTabSz="2138324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10289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 fontAlgn="base">
              <a:spcAft>
                <a:spcPct val="0"/>
              </a:spcAft>
            </a:pPr>
            <a:r>
              <a:rPr lang="en-US" sz="5000" b="1" dirty="0"/>
              <a:t>Title, Calibri Light, 50 pt, </a:t>
            </a:r>
            <a:r>
              <a:rPr lang="en-US" sz="5000" b="1" dirty="0" err="1"/>
              <a:t>centred</a:t>
            </a:r>
            <a:r>
              <a:rPr lang="en-US" sz="5000" b="1" dirty="0"/>
              <a:t>, bold  </a:t>
            </a:r>
          </a:p>
        </p:txBody>
      </p:sp>
      <p:sp>
        <p:nvSpPr>
          <p:cNvPr id="5" name="Text Box 5">
            <a:extLst>
              <a:ext uri="{FF2B5EF4-FFF2-40B4-BE49-F238E27FC236}">
                <a16:creationId xmlns:a16="http://schemas.microsoft.com/office/drawing/2014/main" id="{A4259ED5-42D5-34F7-5C4E-5004D45A7F9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8960" y="1114426"/>
            <a:ext cx="21292357" cy="7764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255927" tIns="127963" rIns="255927" bIns="127963">
            <a:spAutoFit/>
          </a:bodyPr>
          <a:lstStyle/>
          <a:p>
            <a:pPr algn="ctr"/>
            <a:r>
              <a:rPr lang="it-IT" sz="3200" i="1" dirty="0"/>
              <a:t>Author Name Surname</a:t>
            </a:r>
            <a:r>
              <a:rPr lang="it-IT" sz="3200" i="1" baseline="30000" dirty="0"/>
              <a:t>1</a:t>
            </a:r>
            <a:r>
              <a:rPr lang="it-IT" sz="3200" i="1" dirty="0"/>
              <a:t>, Author Name Surname</a:t>
            </a:r>
            <a:r>
              <a:rPr lang="it-IT" sz="3200" i="1" baseline="30000" dirty="0"/>
              <a:t>2</a:t>
            </a:r>
            <a:r>
              <a:rPr lang="it-IT" sz="3200" i="1" dirty="0"/>
              <a:t>, Calibri 32 </a:t>
            </a:r>
            <a:r>
              <a:rPr lang="it-IT" sz="3200" i="1" dirty="0" err="1"/>
              <a:t>pt</a:t>
            </a:r>
            <a:r>
              <a:rPr lang="it-IT" sz="3200" i="1" dirty="0"/>
              <a:t> </a:t>
            </a:r>
            <a:r>
              <a:rPr lang="it-IT" sz="3200" i="1" dirty="0" err="1"/>
              <a:t>centred</a:t>
            </a:r>
            <a:endParaRPr lang="it-IT" sz="3200" i="1" dirty="0"/>
          </a:p>
        </p:txBody>
      </p:sp>
      <p:sp>
        <p:nvSpPr>
          <p:cNvPr id="6" name="CasellaDiTesto 5">
            <a:extLst>
              <a:ext uri="{FF2B5EF4-FFF2-40B4-BE49-F238E27FC236}">
                <a16:creationId xmlns:a16="http://schemas.microsoft.com/office/drawing/2014/main" id="{8A23C3CA-3EA6-9187-F738-62EEAF125589}"/>
              </a:ext>
            </a:extLst>
          </p:cNvPr>
          <p:cNvSpPr txBox="1"/>
          <p:nvPr/>
        </p:nvSpPr>
        <p:spPr>
          <a:xfrm>
            <a:off x="0" y="1853142"/>
            <a:ext cx="21351317" cy="7764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200" i="1" baseline="30000" dirty="0"/>
              <a:t>1</a:t>
            </a:r>
            <a:r>
              <a:rPr lang="it-IT" sz="2200" i="1" dirty="0"/>
              <a:t> </a:t>
            </a:r>
            <a:r>
              <a:rPr lang="it-IT" sz="2200" i="1" dirty="0" err="1"/>
              <a:t>Polytechnic</a:t>
            </a:r>
            <a:r>
              <a:rPr lang="it-IT" sz="2200" i="1" dirty="0"/>
              <a:t> University of Bari, Via E. Orabona, 4, 70125, Bari – </a:t>
            </a:r>
            <a:r>
              <a:rPr lang="it-IT" sz="2200" i="1" dirty="0" err="1"/>
              <a:t>Italy</a:t>
            </a:r>
            <a:r>
              <a:rPr lang="it-IT" sz="2200" i="1" dirty="0"/>
              <a:t>; (Calibri 22 </a:t>
            </a:r>
            <a:r>
              <a:rPr lang="it-IT" sz="2200" i="1" dirty="0" err="1"/>
              <a:t>pt</a:t>
            </a:r>
            <a:r>
              <a:rPr lang="it-IT" sz="2200" i="1" dirty="0"/>
              <a:t>, </a:t>
            </a:r>
            <a:r>
              <a:rPr lang="it-IT" sz="2200" i="1" dirty="0" err="1"/>
              <a:t>centred</a:t>
            </a:r>
            <a:r>
              <a:rPr lang="it-IT" sz="2200" i="1" dirty="0"/>
              <a:t>, </a:t>
            </a:r>
            <a:r>
              <a:rPr lang="it-IT" sz="2200" i="1" dirty="0" err="1"/>
              <a:t>italic</a:t>
            </a:r>
            <a:r>
              <a:rPr lang="it-IT" sz="2200" i="1" dirty="0"/>
              <a:t>)</a:t>
            </a:r>
          </a:p>
          <a:p>
            <a:pPr lvl="0"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it-IT" sz="2200" i="1" baseline="30000" dirty="0"/>
              <a:t>2</a:t>
            </a:r>
            <a:r>
              <a:rPr lang="it-IT" sz="2200" i="1" dirty="0"/>
              <a:t> </a:t>
            </a:r>
            <a:r>
              <a:rPr kumimoji="0" lang="it-IT" altLang="zh-CN" sz="2200" b="0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Droid Sans Fallback" charset="-128"/>
                <a:cs typeface="Times New Roman" pitchFamily="18" charset="0"/>
              </a:rPr>
              <a:t>Università degli Studi di Bari Aldo Moro, Piazza Umberto I , 70121, Bari</a:t>
            </a:r>
            <a:r>
              <a:rPr lang="it-IT" sz="2200" i="1" dirty="0"/>
              <a:t> (Calibri 22 </a:t>
            </a:r>
            <a:r>
              <a:rPr lang="it-IT" sz="2200" i="1" dirty="0" err="1"/>
              <a:t>pt</a:t>
            </a:r>
            <a:r>
              <a:rPr lang="it-IT" sz="2200" i="1" dirty="0"/>
              <a:t>, </a:t>
            </a:r>
            <a:r>
              <a:rPr lang="it-IT" sz="2200" i="1" dirty="0" err="1"/>
              <a:t>centred</a:t>
            </a:r>
            <a:r>
              <a:rPr lang="it-IT" sz="2200" i="1" dirty="0"/>
              <a:t>, </a:t>
            </a:r>
            <a:r>
              <a:rPr lang="it-IT" sz="2200" i="1" dirty="0" err="1"/>
              <a:t>italic</a:t>
            </a:r>
            <a:r>
              <a:rPr lang="it-IT" sz="2200" i="1" dirty="0"/>
              <a:t>);</a:t>
            </a:r>
            <a:endParaRPr lang="it-IT" sz="2200" dirty="0"/>
          </a:p>
        </p:txBody>
      </p:sp>
      <p:pic>
        <p:nvPicPr>
          <p:cNvPr id="8" name="Immagine 7" descr="Immagine che contiene testo, stoviglie&#10;&#10;Descrizione generata automaticamente">
            <a:extLst>
              <a:ext uri="{FF2B5EF4-FFF2-40B4-BE49-F238E27FC236}">
                <a16:creationId xmlns:a16="http://schemas.microsoft.com/office/drawing/2014/main" id="{72FF3EDB-ABFA-237C-E70E-EE8FDB4183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71804" y="2629626"/>
            <a:ext cx="3066667" cy="12857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279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Tema di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i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i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76</Words>
  <Application>Microsoft Office PowerPoint</Application>
  <PresentationFormat>Personalizzato</PresentationFormat>
  <Paragraphs>4</Paragraphs>
  <Slides>1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Droid Sans Fallback</vt:lpstr>
      <vt:lpstr>Tema di Office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Marilena Giglio</dc:creator>
  <cp:lastModifiedBy>Prof. Vincenzo Luigi Spagnolo</cp:lastModifiedBy>
  <cp:revision>2</cp:revision>
  <dcterms:created xsi:type="dcterms:W3CDTF">2023-04-17T14:49:34Z</dcterms:created>
  <dcterms:modified xsi:type="dcterms:W3CDTF">2025-08-27T08:02:32Z</dcterms:modified>
</cp:coreProperties>
</file>